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75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5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2512-E8A2-465F-83D8-A7295FB5701B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7093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2512-E8A2-465F-83D8-A7295FB5701B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8324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2512-E8A2-465F-83D8-A7295FB5701B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887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2512-E8A2-465F-83D8-A7295FB5701B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542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2512-E8A2-465F-83D8-A7295FB5701B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821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2512-E8A2-465F-83D8-A7295FB5701B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0285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2512-E8A2-465F-83D8-A7295FB5701B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660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2512-E8A2-465F-83D8-A7295FB5701B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8385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2512-E8A2-465F-83D8-A7295FB5701B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318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2512-E8A2-465F-83D8-A7295FB5701B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3560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2512-E8A2-465F-83D8-A7295FB5701B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9213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C2512-E8A2-465F-83D8-A7295FB5701B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0B4EC-C403-44A3-9E6F-AF2DBEC154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2070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4E31E5-49FC-5FFA-80FA-5B7DA1EC6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10196BB-C319-596E-4CDA-47491B77C66A}"/>
              </a:ext>
            </a:extLst>
          </p:cNvPr>
          <p:cNvGrpSpPr/>
          <p:nvPr/>
        </p:nvGrpSpPr>
        <p:grpSpPr>
          <a:xfrm rot="6293686">
            <a:off x="-51762" y="1221498"/>
            <a:ext cx="6637894" cy="6445984"/>
            <a:chOff x="0" y="0"/>
            <a:chExt cx="7780656" cy="7556029"/>
          </a:xfrm>
        </p:grpSpPr>
        <p:sp>
          <p:nvSpPr>
            <p:cNvPr id="12" name="Larme 11">
              <a:extLst>
                <a:ext uri="{FF2B5EF4-FFF2-40B4-BE49-F238E27FC236}">
                  <a16:creationId xmlns:a16="http://schemas.microsoft.com/office/drawing/2014/main" id="{E46BABDB-83CA-9375-EAEE-90C08A85E859}"/>
                </a:ext>
              </a:extLst>
            </p:cNvPr>
            <p:cNvSpPr/>
            <p:nvPr/>
          </p:nvSpPr>
          <p:spPr>
            <a:xfrm rot="10373980">
              <a:off x="3889717" y="164800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  <p:sp>
          <p:nvSpPr>
            <p:cNvPr id="13" name="Larme 12">
              <a:extLst>
                <a:ext uri="{FF2B5EF4-FFF2-40B4-BE49-F238E27FC236}">
                  <a16:creationId xmlns:a16="http://schemas.microsoft.com/office/drawing/2014/main" id="{A167E0CD-E0DC-E9C7-D953-8E55378128EB}"/>
                </a:ext>
              </a:extLst>
            </p:cNvPr>
            <p:cNvSpPr/>
            <p:nvPr/>
          </p:nvSpPr>
          <p:spPr>
            <a:xfrm rot="14666085">
              <a:off x="4726867" y="2884969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  <p:sp>
          <p:nvSpPr>
            <p:cNvPr id="14" name="Larme 13">
              <a:extLst>
                <a:ext uri="{FF2B5EF4-FFF2-40B4-BE49-F238E27FC236}">
                  <a16:creationId xmlns:a16="http://schemas.microsoft.com/office/drawing/2014/main" id="{1BB97014-388D-631F-8B28-058F687755A0}"/>
                </a:ext>
              </a:extLst>
            </p:cNvPr>
            <p:cNvSpPr/>
            <p:nvPr/>
          </p:nvSpPr>
          <p:spPr>
            <a:xfrm rot="6250950">
              <a:off x="1103117" y="73922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  <p:sp>
          <p:nvSpPr>
            <p:cNvPr id="15" name="Larme 14">
              <a:extLst>
                <a:ext uri="{FF2B5EF4-FFF2-40B4-BE49-F238E27FC236}">
                  <a16:creationId xmlns:a16="http://schemas.microsoft.com/office/drawing/2014/main" id="{208D81E7-0706-4C08-E03F-8715797438CD}"/>
                </a:ext>
              </a:extLst>
            </p:cNvPr>
            <p:cNvSpPr/>
            <p:nvPr/>
          </p:nvSpPr>
          <p:spPr>
            <a:xfrm rot="1750620">
              <a:off x="0" y="2767323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  <p:sp>
          <p:nvSpPr>
            <p:cNvPr id="16" name="Larme 15">
              <a:extLst>
                <a:ext uri="{FF2B5EF4-FFF2-40B4-BE49-F238E27FC236}">
                  <a16:creationId xmlns:a16="http://schemas.microsoft.com/office/drawing/2014/main" id="{D29A101D-2AD5-D1D4-E305-83D1A668E06D}"/>
                </a:ext>
              </a:extLst>
            </p:cNvPr>
            <p:cNvSpPr/>
            <p:nvPr/>
          </p:nvSpPr>
          <p:spPr>
            <a:xfrm rot="18894661">
              <a:off x="2337632" y="4502240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18BED2AE-4607-ED82-F6B6-101C19CAFCA2}"/>
                </a:ext>
              </a:extLst>
            </p:cNvPr>
            <p:cNvSpPr/>
            <p:nvPr/>
          </p:nvSpPr>
          <p:spPr>
            <a:xfrm rot="2745475">
              <a:off x="2998471" y="2764391"/>
              <a:ext cx="1915185" cy="191519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718D719B-1308-69F2-C190-3DEE5D79F81E}"/>
              </a:ext>
            </a:extLst>
          </p:cNvPr>
          <p:cNvSpPr txBox="1"/>
          <p:nvPr/>
        </p:nvSpPr>
        <p:spPr>
          <a:xfrm>
            <a:off x="2595855" y="4126545"/>
            <a:ext cx="13736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7024</a:t>
            </a:r>
            <a:endParaRPr lang="fr-FR" sz="6000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258310FF-FA6B-FB5E-325B-E5F339E2E7A5}"/>
              </a:ext>
            </a:extLst>
          </p:cNvPr>
          <p:cNvSpPr txBox="1"/>
          <p:nvPr/>
        </p:nvSpPr>
        <p:spPr>
          <a:xfrm>
            <a:off x="2150696" y="1410159"/>
            <a:ext cx="23613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1">
                    <a:lumMod val="50000"/>
                  </a:schemeClr>
                </a:solidFill>
              </a:rPr>
              <a:t>…</a:t>
            </a:r>
            <a:r>
              <a:rPr lang="fr-FR" sz="4400" b="1" dirty="0"/>
              <a:t>+</a:t>
            </a:r>
            <a:r>
              <a:rPr lang="fr-FR" sz="4000" dirty="0">
                <a:solidFill>
                  <a:schemeClr val="bg1">
                    <a:lumMod val="50000"/>
                  </a:schemeClr>
                </a:solidFill>
              </a:rPr>
              <a:t>…</a:t>
            </a:r>
            <a:endParaRPr lang="fr-FR" sz="44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fr-FR" sz="4400" b="1" dirty="0"/>
              <a:t>+</a:t>
            </a:r>
            <a:r>
              <a:rPr lang="fr-FR" sz="4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4400" dirty="0">
                <a:solidFill>
                  <a:schemeClr val="bg1">
                    <a:lumMod val="50000"/>
                  </a:schemeClr>
                </a:solidFill>
              </a:rPr>
              <a:t>… </a:t>
            </a:r>
            <a:r>
              <a:rPr lang="fr-FR" sz="4400" b="1" dirty="0"/>
              <a:t>+</a:t>
            </a:r>
            <a:r>
              <a:rPr lang="fr-FR" sz="4400" dirty="0">
                <a:solidFill>
                  <a:schemeClr val="bg1">
                    <a:lumMod val="50000"/>
                  </a:schemeClr>
                </a:solidFill>
              </a:rPr>
              <a:t> … 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FA166958-93CA-7324-494C-3C9D1FD7D075}"/>
              </a:ext>
            </a:extLst>
          </p:cNvPr>
          <p:cNvSpPr txBox="1"/>
          <p:nvPr/>
        </p:nvSpPr>
        <p:spPr>
          <a:xfrm>
            <a:off x="3862257" y="5786782"/>
            <a:ext cx="2394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chemeClr val="bg1">
                    <a:lumMod val="50000"/>
                  </a:schemeClr>
                </a:solidFill>
              </a:rPr>
              <a:t>…&lt; …&lt; …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42EE291-3830-941B-D87F-7A2BCB9AC18E}"/>
              </a:ext>
            </a:extLst>
          </p:cNvPr>
          <p:cNvSpPr txBox="1"/>
          <p:nvPr/>
        </p:nvSpPr>
        <p:spPr>
          <a:xfrm>
            <a:off x="686642" y="5690608"/>
            <a:ext cx="3015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>
                    <a:lumMod val="50000"/>
                  </a:schemeClr>
                </a:solidFill>
                <a:latin typeface="Cursive standard" pitchFamily="2" charset="0"/>
              </a:rPr>
              <a:t>…………………………………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0ED2EBF0-B68A-DBF0-DC6F-D98127351603}"/>
              </a:ext>
            </a:extLst>
          </p:cNvPr>
          <p:cNvSpPr txBox="1"/>
          <p:nvPr/>
        </p:nvSpPr>
        <p:spPr>
          <a:xfrm>
            <a:off x="4016659" y="3044242"/>
            <a:ext cx="26909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chemeClr val="bg1">
                    <a:lumMod val="50000"/>
                  </a:schemeClr>
                </a:solidFill>
              </a:rPr>
              <a:t>... </a:t>
            </a:r>
            <a:r>
              <a:rPr lang="fr-FR" sz="3600" b="1" dirty="0"/>
              <a:t>× </a:t>
            </a:r>
            <a:r>
              <a:rPr lang="fr-FR" sz="3200" dirty="0">
                <a:solidFill>
                  <a:schemeClr val="bg1">
                    <a:lumMod val="50000"/>
                  </a:schemeClr>
                </a:solidFill>
              </a:rPr>
              <a:t>1000 </a:t>
            </a:r>
            <a:r>
              <a:rPr lang="fr-FR" sz="3600" b="1" dirty="0"/>
              <a:t>+ </a:t>
            </a:r>
          </a:p>
          <a:p>
            <a:pPr algn="ctr"/>
            <a:r>
              <a:rPr lang="fr-FR" sz="3600" dirty="0">
                <a:solidFill>
                  <a:schemeClr val="bg1">
                    <a:lumMod val="50000"/>
                  </a:schemeClr>
                </a:solidFill>
              </a:rPr>
              <a:t>… </a:t>
            </a:r>
            <a:r>
              <a:rPr lang="fr-FR" sz="3600" b="1" dirty="0"/>
              <a:t>× </a:t>
            </a:r>
            <a:r>
              <a:rPr lang="fr-FR" sz="3200" dirty="0">
                <a:solidFill>
                  <a:schemeClr val="bg1">
                    <a:lumMod val="50000"/>
                  </a:schemeClr>
                </a:solidFill>
              </a:rPr>
              <a:t>100</a:t>
            </a:r>
            <a:endParaRPr lang="fr-FR" sz="36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fr-FR" sz="3600" b="1" dirty="0"/>
              <a:t>+ </a:t>
            </a:r>
            <a:r>
              <a:rPr lang="fr-FR" sz="3600" dirty="0">
                <a:solidFill>
                  <a:schemeClr val="bg1">
                    <a:lumMod val="50000"/>
                  </a:schemeClr>
                </a:solidFill>
              </a:rPr>
              <a:t>… </a:t>
            </a:r>
            <a:r>
              <a:rPr lang="fr-FR" sz="3600" b="1" dirty="0"/>
              <a:t>×</a:t>
            </a:r>
            <a:r>
              <a:rPr lang="fr-FR" sz="3200" dirty="0">
                <a:solidFill>
                  <a:schemeClr val="bg1">
                    <a:lumMod val="50000"/>
                  </a:schemeClr>
                </a:solidFill>
              </a:rPr>
              <a:t>10 </a:t>
            </a:r>
            <a:r>
              <a:rPr lang="fr-FR" sz="3600" b="1" dirty="0"/>
              <a:t>+</a:t>
            </a:r>
            <a:r>
              <a:rPr lang="fr-FR" sz="3600" dirty="0">
                <a:solidFill>
                  <a:schemeClr val="bg1">
                    <a:lumMod val="50000"/>
                  </a:schemeClr>
                </a:solidFill>
              </a:rPr>
              <a:t> ...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DD0D854-EC32-AD75-C7B0-24A277EC283F}"/>
              </a:ext>
            </a:extLst>
          </p:cNvPr>
          <p:cNvSpPr txBox="1"/>
          <p:nvPr/>
        </p:nvSpPr>
        <p:spPr>
          <a:xfrm>
            <a:off x="704941" y="6332799"/>
            <a:ext cx="3015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>
                    <a:lumMod val="50000"/>
                  </a:schemeClr>
                </a:solidFill>
                <a:latin typeface="Cursive standard" pitchFamily="2" charset="0"/>
              </a:rPr>
              <a:t>…………………………………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E661584A-85CF-8BA6-8F40-D4C16E3A1B06}"/>
              </a:ext>
            </a:extLst>
          </p:cNvPr>
          <p:cNvGrpSpPr/>
          <p:nvPr/>
        </p:nvGrpSpPr>
        <p:grpSpPr>
          <a:xfrm>
            <a:off x="2516012" y="7770917"/>
            <a:ext cx="1973375" cy="946498"/>
            <a:chOff x="4529348" y="5039317"/>
            <a:chExt cx="1973375" cy="94649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B839C43-7858-EE50-BE10-06F226B79121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40A2E35-323F-F73A-F12C-F97B65F13A17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C31B2A-A592-E6EA-F69A-775D3C930B69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E636440-2DD7-662E-BCD4-FCAA49B8DB42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FC4CE7F-2098-283B-6B65-933DAEB5B362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6E21D00-5980-75D1-2FD1-AF3B45085922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0E0E737-BF8F-0518-2C4D-479E8E321F62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7905453-4DAE-ECD9-FCDA-792B4279F301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6283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9" grpId="0"/>
      <p:bldP spid="30" grpId="0"/>
      <p:bldP spid="31" grpId="0"/>
      <p:bldP spid="46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8A8784-26DF-CD33-9428-E315CF7BC9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FB79D7E2-A773-9D65-A607-2AE124395E5E}"/>
              </a:ext>
            </a:extLst>
          </p:cNvPr>
          <p:cNvGrpSpPr/>
          <p:nvPr/>
        </p:nvGrpSpPr>
        <p:grpSpPr>
          <a:xfrm rot="6293686">
            <a:off x="-51762" y="1221498"/>
            <a:ext cx="6637894" cy="6445984"/>
            <a:chOff x="0" y="0"/>
            <a:chExt cx="7780656" cy="7556029"/>
          </a:xfrm>
        </p:grpSpPr>
        <p:sp>
          <p:nvSpPr>
            <p:cNvPr id="12" name="Larme 11">
              <a:extLst>
                <a:ext uri="{FF2B5EF4-FFF2-40B4-BE49-F238E27FC236}">
                  <a16:creationId xmlns:a16="http://schemas.microsoft.com/office/drawing/2014/main" id="{218AB7AC-CE51-4E94-560F-FC42855511AC}"/>
                </a:ext>
              </a:extLst>
            </p:cNvPr>
            <p:cNvSpPr/>
            <p:nvPr/>
          </p:nvSpPr>
          <p:spPr>
            <a:xfrm rot="10373980">
              <a:off x="3889717" y="164800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  <p:sp>
          <p:nvSpPr>
            <p:cNvPr id="13" name="Larme 12">
              <a:extLst>
                <a:ext uri="{FF2B5EF4-FFF2-40B4-BE49-F238E27FC236}">
                  <a16:creationId xmlns:a16="http://schemas.microsoft.com/office/drawing/2014/main" id="{E64A1CB5-AAB7-005E-22E1-F8FA9B36806A}"/>
                </a:ext>
              </a:extLst>
            </p:cNvPr>
            <p:cNvSpPr/>
            <p:nvPr/>
          </p:nvSpPr>
          <p:spPr>
            <a:xfrm rot="14666085">
              <a:off x="4726867" y="2884969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  <p:sp>
          <p:nvSpPr>
            <p:cNvPr id="14" name="Larme 13">
              <a:extLst>
                <a:ext uri="{FF2B5EF4-FFF2-40B4-BE49-F238E27FC236}">
                  <a16:creationId xmlns:a16="http://schemas.microsoft.com/office/drawing/2014/main" id="{26715954-84AA-7E19-022A-9E9E23BB8BD8}"/>
                </a:ext>
              </a:extLst>
            </p:cNvPr>
            <p:cNvSpPr/>
            <p:nvPr/>
          </p:nvSpPr>
          <p:spPr>
            <a:xfrm rot="6250950">
              <a:off x="1103117" y="73922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  <p:sp>
          <p:nvSpPr>
            <p:cNvPr id="15" name="Larme 14">
              <a:extLst>
                <a:ext uri="{FF2B5EF4-FFF2-40B4-BE49-F238E27FC236}">
                  <a16:creationId xmlns:a16="http://schemas.microsoft.com/office/drawing/2014/main" id="{8C6195A3-6A9C-31D2-40B1-0262ABDA9B53}"/>
                </a:ext>
              </a:extLst>
            </p:cNvPr>
            <p:cNvSpPr/>
            <p:nvPr/>
          </p:nvSpPr>
          <p:spPr>
            <a:xfrm rot="1750620">
              <a:off x="0" y="2767323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  <p:sp>
          <p:nvSpPr>
            <p:cNvPr id="16" name="Larme 15">
              <a:extLst>
                <a:ext uri="{FF2B5EF4-FFF2-40B4-BE49-F238E27FC236}">
                  <a16:creationId xmlns:a16="http://schemas.microsoft.com/office/drawing/2014/main" id="{139617BF-7814-301D-30A5-FF6C138064A3}"/>
                </a:ext>
              </a:extLst>
            </p:cNvPr>
            <p:cNvSpPr/>
            <p:nvPr/>
          </p:nvSpPr>
          <p:spPr>
            <a:xfrm rot="18894661">
              <a:off x="2337632" y="4502240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69B5DC3F-98B0-8965-D8DB-4D267AD7D99B}"/>
                </a:ext>
              </a:extLst>
            </p:cNvPr>
            <p:cNvSpPr/>
            <p:nvPr/>
          </p:nvSpPr>
          <p:spPr>
            <a:xfrm rot="2745475">
              <a:off x="2998471" y="2764391"/>
              <a:ext cx="1915185" cy="191519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9038E866-536B-923A-88B6-5142CAD6522F}"/>
              </a:ext>
            </a:extLst>
          </p:cNvPr>
          <p:cNvSpPr txBox="1"/>
          <p:nvPr/>
        </p:nvSpPr>
        <p:spPr>
          <a:xfrm>
            <a:off x="-23424" y="-190779"/>
            <a:ext cx="13736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3512</a:t>
            </a:r>
            <a:endParaRPr lang="fr-FR" sz="6000" dirty="0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1A2ABAF4-8DC1-46EA-C34F-B8FC77C56469}"/>
              </a:ext>
            </a:extLst>
          </p:cNvPr>
          <p:cNvGrpSpPr/>
          <p:nvPr/>
        </p:nvGrpSpPr>
        <p:grpSpPr>
          <a:xfrm>
            <a:off x="2516012" y="7770917"/>
            <a:ext cx="1973375" cy="946498"/>
            <a:chOff x="4529348" y="5039317"/>
            <a:chExt cx="1973375" cy="94649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53DBF0D-1B98-A35E-DA6F-0EBAF21910ED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4A6A889-12D7-F9C4-8FCA-4034FF443348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D46F215-111D-1B7B-62AF-75367255EA4F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F15758D-4036-967B-5513-97C60CAD3574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F34BF56-5456-868B-3234-99210EB31688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D7D2D3-06D6-C1FE-272D-0C8A76CD8ABB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089B963-D101-766B-E3C9-818EBD858ADE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F322B84-83CE-808F-5188-D027B20A0111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0732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21</TotalTime>
  <Words>33</Words>
  <Application>Microsoft Office PowerPoint</Application>
  <PresentationFormat>Format A4 (210 x 297 mm)</PresentationFormat>
  <Paragraphs>18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Cursive standard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MH</dc:creator>
  <cp:lastModifiedBy>MH</cp:lastModifiedBy>
  <cp:revision>8</cp:revision>
  <dcterms:created xsi:type="dcterms:W3CDTF">2025-07-20T05:41:06Z</dcterms:created>
  <dcterms:modified xsi:type="dcterms:W3CDTF">2025-08-13T09:46:23Z</dcterms:modified>
</cp:coreProperties>
</file>